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70" r:id="rId8"/>
    <p:sldId id="261" r:id="rId9"/>
    <p:sldId id="266" r:id="rId10"/>
    <p:sldId id="268" r:id="rId11"/>
    <p:sldId id="262" r:id="rId12"/>
    <p:sldId id="263" r:id="rId13"/>
    <p:sldId id="269" r:id="rId14"/>
    <p:sldId id="267" r:id="rId15"/>
    <p:sldId id="264" r:id="rId16"/>
    <p:sldId id="271" r:id="rId17"/>
    <p:sldId id="272" r:id="rId18"/>
    <p:sldId id="273" r:id="rId19"/>
    <p:sldId id="274" r:id="rId20"/>
    <p:sldId id="275" r:id="rId21"/>
    <p:sldId id="280" r:id="rId22"/>
    <p:sldId id="278" r:id="rId23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54" d="100"/>
          <a:sy n="54" d="100"/>
        </p:scale>
        <p:origin x="60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D706F-3BC4-4627-ABC5-B1407B4A3B88}" type="datetimeFigureOut">
              <a:rPr lang="pl-PL" smtClean="0"/>
              <a:t>2017-12-06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44189-C95D-4757-8BB2-D5B384576B6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92465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D706F-3BC4-4627-ABC5-B1407B4A3B88}" type="datetimeFigureOut">
              <a:rPr lang="pl-PL" smtClean="0"/>
              <a:t>2017-12-06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44189-C95D-4757-8BB2-D5B384576B6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58128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D706F-3BC4-4627-ABC5-B1407B4A3B88}" type="datetimeFigureOut">
              <a:rPr lang="pl-PL" smtClean="0"/>
              <a:t>2017-12-06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44189-C95D-4757-8BB2-D5B384576B61}" type="slidenum">
              <a:rPr lang="pl-PL" smtClean="0"/>
              <a:t>‹#›</a:t>
            </a:fld>
            <a:endParaRPr lang="pl-P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037581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D706F-3BC4-4627-ABC5-B1407B4A3B88}" type="datetimeFigureOut">
              <a:rPr lang="pl-PL" smtClean="0"/>
              <a:t>2017-12-06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44189-C95D-4757-8BB2-D5B384576B6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295995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D706F-3BC4-4627-ABC5-B1407B4A3B88}" type="datetimeFigureOut">
              <a:rPr lang="pl-PL" smtClean="0"/>
              <a:t>2017-12-06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44189-C95D-4757-8BB2-D5B384576B61}" type="slidenum">
              <a:rPr lang="pl-PL" smtClean="0"/>
              <a:t>‹#›</a:t>
            </a:fld>
            <a:endParaRPr lang="pl-P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143840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D706F-3BC4-4627-ABC5-B1407B4A3B88}" type="datetimeFigureOut">
              <a:rPr lang="pl-PL" smtClean="0"/>
              <a:t>2017-12-06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44189-C95D-4757-8BB2-D5B384576B6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33362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D706F-3BC4-4627-ABC5-B1407B4A3B88}" type="datetimeFigureOut">
              <a:rPr lang="pl-PL" smtClean="0"/>
              <a:t>2017-12-06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44189-C95D-4757-8BB2-D5B384576B6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835324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D706F-3BC4-4627-ABC5-B1407B4A3B88}" type="datetimeFigureOut">
              <a:rPr lang="pl-PL" smtClean="0"/>
              <a:t>2017-12-06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44189-C95D-4757-8BB2-D5B384576B6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78373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D706F-3BC4-4627-ABC5-B1407B4A3B88}" type="datetimeFigureOut">
              <a:rPr lang="pl-PL" smtClean="0"/>
              <a:t>2017-12-06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44189-C95D-4757-8BB2-D5B384576B6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53765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D706F-3BC4-4627-ABC5-B1407B4A3B88}" type="datetimeFigureOut">
              <a:rPr lang="pl-PL" smtClean="0"/>
              <a:t>2017-12-06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44189-C95D-4757-8BB2-D5B384576B6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30709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D706F-3BC4-4627-ABC5-B1407B4A3B88}" type="datetimeFigureOut">
              <a:rPr lang="pl-PL" smtClean="0"/>
              <a:t>2017-12-06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44189-C95D-4757-8BB2-D5B384576B6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48464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D706F-3BC4-4627-ABC5-B1407B4A3B88}" type="datetimeFigureOut">
              <a:rPr lang="pl-PL" smtClean="0"/>
              <a:t>2017-12-06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44189-C95D-4757-8BB2-D5B384576B6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93437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D706F-3BC4-4627-ABC5-B1407B4A3B88}" type="datetimeFigureOut">
              <a:rPr lang="pl-PL" smtClean="0"/>
              <a:t>2017-12-06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44189-C95D-4757-8BB2-D5B384576B6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38156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D706F-3BC4-4627-ABC5-B1407B4A3B88}" type="datetimeFigureOut">
              <a:rPr lang="pl-PL" smtClean="0"/>
              <a:t>2017-12-06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44189-C95D-4757-8BB2-D5B384576B6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14083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D706F-3BC4-4627-ABC5-B1407B4A3B88}" type="datetimeFigureOut">
              <a:rPr lang="pl-PL" smtClean="0"/>
              <a:t>2017-12-06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44189-C95D-4757-8BB2-D5B384576B6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0485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44189-C95D-4757-8BB2-D5B384576B61}" type="slidenum">
              <a:rPr lang="pl-PL" smtClean="0"/>
              <a:t>‹#›</a:t>
            </a:fld>
            <a:endParaRPr lang="pl-P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D706F-3BC4-4627-ABC5-B1407B4A3B88}" type="datetimeFigureOut">
              <a:rPr lang="pl-PL" smtClean="0"/>
              <a:t>2017-12-06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14974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D706F-3BC4-4627-ABC5-B1407B4A3B88}" type="datetimeFigureOut">
              <a:rPr lang="pl-PL" smtClean="0"/>
              <a:t>2017-12-06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3A44189-C95D-4757-8BB2-D5B384576B6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6034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audio" Target="../media/audio1.wav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2.pn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5" Type="http://schemas.openxmlformats.org/officeDocument/2006/relationships/image" Target="../media/image2.png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5" Type="http://schemas.openxmlformats.org/officeDocument/2006/relationships/image" Target="../media/image2.png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5" Type="http://schemas.openxmlformats.org/officeDocument/2006/relationships/image" Target="../media/image2.png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5" Type="http://schemas.openxmlformats.org/officeDocument/2006/relationships/image" Target="../media/image2.png"/><Relationship Id="rId4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media20.m4a"/><Relationship Id="rId2" Type="http://schemas.microsoft.com/office/2007/relationships/media" Target="../media/media20.m4a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12.jpg"/><Relationship Id="rId4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2.pn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792075" y="2298471"/>
            <a:ext cx="7891766" cy="893302"/>
          </a:xfrm>
        </p:spPr>
        <p:txBody>
          <a:bodyPr>
            <a:normAutofit fontScale="90000"/>
          </a:bodyPr>
          <a:lstStyle/>
          <a:p>
            <a:r>
              <a:rPr lang="pl-PL" b="1" dirty="0">
                <a:solidFill>
                  <a:schemeClr val="accent2">
                    <a:lumMod val="50000"/>
                  </a:schemeClr>
                </a:solidFill>
                <a:effectLst>
                  <a:outerShdw dist="38100" dir="2700000" algn="bl">
                    <a:schemeClr val="accent5"/>
                  </a:outerShdw>
                </a:effectLst>
              </a:rPr>
              <a:t>DROGI PRZYJACIELU, PATRONIE NASZ MIEJ </a:t>
            </a:r>
            <a:r>
              <a:rPr lang="pl-PL" b="1" dirty="0" smtClean="0">
                <a:solidFill>
                  <a:schemeClr val="accent2">
                    <a:lumMod val="50000"/>
                  </a:schemeClr>
                </a:solidFill>
                <a:effectLst>
                  <a:outerShdw dist="38100" dir="2700000" algn="bl">
                    <a:schemeClr val="accent5"/>
                  </a:outerShdw>
                </a:effectLst>
              </a:rPr>
              <a:t>                 W </a:t>
            </a:r>
            <a:r>
              <a:rPr lang="pl-PL" b="1" dirty="0">
                <a:solidFill>
                  <a:schemeClr val="accent2">
                    <a:lumMod val="50000"/>
                  </a:schemeClr>
                </a:solidFill>
                <a:effectLst>
                  <a:outerShdw dist="38100" dir="2700000" algn="bl">
                    <a:schemeClr val="accent5"/>
                  </a:outerShdw>
                </a:effectLst>
              </a:rPr>
              <a:t>SWOJEJ OPIECE CAŁĄ SPOŁECZNOŚĆ SZKOLNĄ</a:t>
            </a:r>
            <a:endParaRPr lang="pl-PL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 flipV="1">
            <a:off x="0" y="6953807"/>
            <a:ext cx="9144000" cy="92075"/>
          </a:xfrm>
        </p:spPr>
        <p:txBody>
          <a:bodyPr>
            <a:normAutofit fontScale="25000" lnSpcReduction="20000"/>
          </a:bodyPr>
          <a:lstStyle/>
          <a:p>
            <a:endParaRPr lang="pl-PL" dirty="0"/>
          </a:p>
        </p:txBody>
      </p:sp>
      <p:pic>
        <p:nvPicPr>
          <p:cNvPr id="9" name="Obraz 8" descr="Znalezione obrazy dla zapytania jan paweł ii zdjęcia do wydruku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407" y="3297836"/>
            <a:ext cx="7764904" cy="3282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Dźwięk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271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7819">
        <p14:reveal dir="r"/>
        <p:sndAc>
          <p:stSnd>
            <p:snd r:embed="rId4" name="camera.wav"/>
          </p:stSnd>
        </p:sndAc>
      </p:transition>
    </mc:Choice>
    <mc:Fallback xmlns="">
      <p:transition spd="slow" advTm="7819">
        <p:fade/>
        <p:sndAc>
          <p:stSnd>
            <p:snd r:embed="rId7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Obraz 1" descr="Znalezione obrazy dla zapytania jan paweł ii zdjęcia na wesoł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" y="4762"/>
            <a:ext cx="9982385" cy="685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Dźwięk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866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45"/>
    </mc:Choice>
    <mc:Fallback xmlns="">
      <p:transition spd="slow" advTm="120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90005" y="118753"/>
            <a:ext cx="980901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pl-PL" sz="7200" b="1" dirty="0">
                <a:latin typeface="Bajareczka" pitchFamily="2" charset="-18"/>
                <a:ea typeface="Times New Roman" panose="02020603050405020304" pitchFamily="18" charset="0"/>
              </a:rPr>
              <a:t>Jak można kochać Boga, </a:t>
            </a:r>
            <a:endParaRPr lang="pl-PL" sz="7200" b="1" dirty="0" smtClean="0">
              <a:latin typeface="Bajareczka" pitchFamily="2" charset="-18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pl-PL" sz="7200" b="1" dirty="0" smtClean="0">
                <a:latin typeface="Bajareczka" pitchFamily="2" charset="-18"/>
                <a:ea typeface="Times New Roman" panose="02020603050405020304" pitchFamily="18" charset="0"/>
              </a:rPr>
              <a:t>który </a:t>
            </a:r>
            <a:r>
              <a:rPr lang="pl-PL" sz="7200" b="1" dirty="0">
                <a:latin typeface="Bajareczka" pitchFamily="2" charset="-18"/>
                <a:ea typeface="Times New Roman" panose="02020603050405020304" pitchFamily="18" charset="0"/>
              </a:rPr>
              <a:t>jest niewidzialny, </a:t>
            </a:r>
            <a:endParaRPr lang="pl-PL" sz="7200" b="1" dirty="0" smtClean="0">
              <a:latin typeface="Bajareczka" pitchFamily="2" charset="-18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pl-PL" sz="7200" b="1" dirty="0" smtClean="0">
                <a:latin typeface="Bajareczka" pitchFamily="2" charset="-18"/>
                <a:ea typeface="Times New Roman" panose="02020603050405020304" pitchFamily="18" charset="0"/>
              </a:rPr>
              <a:t>nie </a:t>
            </a:r>
            <a:r>
              <a:rPr lang="pl-PL" sz="7200" b="1" dirty="0">
                <a:latin typeface="Bajareczka" pitchFamily="2" charset="-18"/>
                <a:ea typeface="Times New Roman" panose="02020603050405020304" pitchFamily="18" charset="0"/>
              </a:rPr>
              <a:t>kochając człowieka </a:t>
            </a:r>
            <a:endParaRPr lang="pl-PL" sz="7200" b="1" dirty="0" smtClean="0">
              <a:latin typeface="Bajareczka" pitchFamily="2" charset="-18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pl-PL" sz="7200" b="1" dirty="0" smtClean="0">
                <a:latin typeface="Bajareczka" pitchFamily="2" charset="-18"/>
                <a:ea typeface="Times New Roman" panose="02020603050405020304" pitchFamily="18" charset="0"/>
              </a:rPr>
              <a:t>który </a:t>
            </a:r>
            <a:r>
              <a:rPr lang="pl-PL" sz="7200" b="1" dirty="0">
                <a:latin typeface="Bajareczka" pitchFamily="2" charset="-18"/>
                <a:ea typeface="Times New Roman" panose="02020603050405020304" pitchFamily="18" charset="0"/>
              </a:rPr>
              <a:t>jest obok nas.</a:t>
            </a:r>
            <a:endParaRPr lang="pl-PL" sz="7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Dźwięk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943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603"/>
    </mc:Choice>
    <mc:Fallback xmlns="">
      <p:transition spd="slow" advTm="116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Obraz 1" descr="Znalezione obrazy dla zapytania jan paweł ii zdjęcia na wesoł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2"/>
            <a:ext cx="10564276" cy="6681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Dźwięk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276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884"/>
    </mc:Choice>
    <mc:Fallback xmlns="">
      <p:transition spd="slow" advTm="108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85008" y="439387"/>
            <a:ext cx="10224654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pl-PL" sz="8800" b="1" dirty="0">
                <a:latin typeface="Bajareczka" pitchFamily="2" charset="-18"/>
                <a:ea typeface="Times New Roman" panose="02020603050405020304" pitchFamily="18" charset="0"/>
              </a:rPr>
              <a:t>Nauczcie się kochać to,</a:t>
            </a:r>
            <a:endParaRPr lang="pl-PL" sz="8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pl-PL" sz="8800" b="1" dirty="0">
                <a:latin typeface="Bajareczka" pitchFamily="2" charset="-18"/>
                <a:ea typeface="Times New Roman" panose="02020603050405020304" pitchFamily="18" charset="0"/>
              </a:rPr>
              <a:t>co prawdziwe, dobre </a:t>
            </a:r>
            <a:r>
              <a:rPr lang="pl-PL" sz="8800" b="1" dirty="0" smtClean="0">
                <a:latin typeface="Bajareczka" pitchFamily="2" charset="-18"/>
                <a:ea typeface="Times New Roman" panose="02020603050405020304" pitchFamily="18" charset="0"/>
              </a:rPr>
              <a:t>              i </a:t>
            </a:r>
            <a:r>
              <a:rPr lang="pl-PL" sz="8800" b="1" dirty="0">
                <a:latin typeface="Bajareczka" pitchFamily="2" charset="-18"/>
                <a:ea typeface="Times New Roman" panose="02020603050405020304" pitchFamily="18" charset="0"/>
              </a:rPr>
              <a:t>piękne.</a:t>
            </a:r>
            <a:endParaRPr lang="pl-PL" sz="8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pl-PL" sz="8800" b="1" dirty="0">
                <a:latin typeface="Bajareczka" pitchFamily="2" charset="-18"/>
                <a:ea typeface="Times New Roman" panose="02020603050405020304" pitchFamily="18" charset="0"/>
              </a:rPr>
              <a:t> </a:t>
            </a:r>
            <a:endParaRPr lang="pl-PL" sz="8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Dźwięk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34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64"/>
    </mc:Choice>
    <mc:Fallback xmlns="">
      <p:transition spd="slow" advTm="109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Obraz 1" descr="Znalezione obrazy dla zapytania jan paweł ii zdjęcia na wesoł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2"/>
            <a:ext cx="9756754" cy="6740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Dźwięk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086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419"/>
    </mc:Choice>
    <mc:Fallback xmlns="">
      <p:transition spd="slow" advTm="104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0" y="201881"/>
            <a:ext cx="9144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pl-PL" sz="6000" b="1" dirty="0">
                <a:latin typeface="Bajareczka" pitchFamily="2" charset="-18"/>
                <a:ea typeface="Times New Roman" panose="02020603050405020304" pitchFamily="18" charset="0"/>
              </a:rPr>
              <a:t>Dzieci są nadzieją, która rozkwita wciąż na nowo, projektem, który nieustannie się urzeczywistnia, przyszłością, która pozostaje zawsze otwarta.</a:t>
            </a:r>
            <a:endParaRPr lang="pl-PL" sz="6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Dźwięk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075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756"/>
    </mc:Choice>
    <mc:Fallback xmlns="">
      <p:transition spd="slow" advTm="97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Obraz 1" descr="Znalezione obrazy dla zapytania jan paweł ii zdjęcia na wesoł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" y="4762"/>
            <a:ext cx="10279269" cy="685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Dźwięk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879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19"/>
    </mc:Choice>
    <mc:Fallback xmlns="">
      <p:transition spd="slow" advTm="96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18753" y="249382"/>
            <a:ext cx="11174681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pl-PL" sz="5400" b="1" dirty="0">
                <a:latin typeface="Bajareczka" pitchFamily="2" charset="-18"/>
                <a:ea typeface="Times New Roman" panose="02020603050405020304" pitchFamily="18" charset="0"/>
              </a:rPr>
              <a:t>Polska jest matką szczególną. Niełatwe są jej dzieje, zwłaszcza na przestrzeni ostatnich stuleci.</a:t>
            </a:r>
            <a:endParaRPr lang="pl-PL" sz="5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pl-PL" sz="5400" b="1" dirty="0">
                <a:latin typeface="Bajareczka" pitchFamily="2" charset="-18"/>
                <a:ea typeface="Times New Roman" panose="02020603050405020304" pitchFamily="18" charset="0"/>
              </a:rPr>
              <a:t>Jest matką,</a:t>
            </a:r>
            <a:endParaRPr lang="pl-PL" sz="5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pl-PL" sz="5400" b="1" dirty="0">
                <a:latin typeface="Bajareczka" pitchFamily="2" charset="-18"/>
                <a:ea typeface="Times New Roman" panose="02020603050405020304" pitchFamily="18" charset="0"/>
              </a:rPr>
              <a:t>która wiele przecierpiała</a:t>
            </a:r>
            <a:endParaRPr lang="pl-PL" sz="5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pl-PL" sz="5400" b="1" dirty="0">
                <a:latin typeface="Bajareczka" pitchFamily="2" charset="-18"/>
                <a:ea typeface="Times New Roman" panose="02020603050405020304" pitchFamily="18" charset="0"/>
              </a:rPr>
              <a:t>i wciąż na nowo cierpi. Dlatego też ma prawo do miłości szczególnej.</a:t>
            </a:r>
            <a:endParaRPr lang="pl-PL" sz="5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Dźwięk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002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308"/>
    </mc:Choice>
    <mc:Fallback xmlns="">
      <p:transition spd="slow" advTm="113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Obraz 2" descr="Znalezione obrazy dla zapytania jan paweł ii zdjęcia na wesoł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2"/>
            <a:ext cx="10635528" cy="685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Dźwięk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57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180"/>
    </mc:Choice>
    <mc:Fallback xmlns="">
      <p:transition spd="slow" advTm="121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13756" y="415636"/>
            <a:ext cx="1075904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pl-PL" sz="9600" b="1" dirty="0">
                <a:latin typeface="Bajareczka" pitchFamily="2" charset="-18"/>
                <a:ea typeface="Times New Roman" panose="02020603050405020304" pitchFamily="18" charset="0"/>
              </a:rPr>
              <a:t>Szukałem was, teraz przyszliście do mnie </a:t>
            </a:r>
            <a:endParaRPr lang="pl-PL" sz="9600" b="1" dirty="0" smtClean="0">
              <a:latin typeface="Bajareczka" pitchFamily="2" charset="-18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pl-PL" sz="9600" b="1" dirty="0" smtClean="0">
                <a:latin typeface="Bajareczka" pitchFamily="2" charset="-18"/>
                <a:ea typeface="Times New Roman" panose="02020603050405020304" pitchFamily="18" charset="0"/>
              </a:rPr>
              <a:t>i </a:t>
            </a:r>
            <a:r>
              <a:rPr lang="pl-PL" sz="9600" b="1" dirty="0">
                <a:latin typeface="Bajareczka" pitchFamily="2" charset="-18"/>
                <a:ea typeface="Times New Roman" panose="02020603050405020304" pitchFamily="18" charset="0"/>
              </a:rPr>
              <a:t>za to wam dziękuję.</a:t>
            </a:r>
            <a:endParaRPr lang="pl-PL" sz="9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Dźwięk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258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139"/>
    </mc:Choice>
    <mc:Fallback xmlns="">
      <p:transition spd="slow" advTm="111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96" y="391886"/>
            <a:ext cx="10723418" cy="6068291"/>
          </a:xfrm>
          <a:prstGeom prst="rect">
            <a:avLst/>
          </a:prstGeom>
        </p:spPr>
      </p:pic>
      <p:pic>
        <p:nvPicPr>
          <p:cNvPr id="4" name="Dźwięk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019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14"/>
    </mc:Choice>
    <mc:Fallback xmlns="">
      <p:transition spd="slow" advTm="85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81" y="180975"/>
            <a:ext cx="10390909" cy="6496050"/>
          </a:xfrm>
          <a:prstGeom prst="rect">
            <a:avLst/>
          </a:prstGeom>
        </p:spPr>
      </p:pic>
      <p:pic>
        <p:nvPicPr>
          <p:cNvPr id="4" name="Dźwięk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9962865"/>
      </p:ext>
    </p:extLst>
  </p:cSld>
  <p:clrMapOvr>
    <a:masterClrMapping/>
  </p:clrMapOvr>
  <p:transition spd="slow" advTm="85094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3" y="66675"/>
            <a:ext cx="9690265" cy="672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-154379" y="249382"/>
            <a:ext cx="9298379" cy="4743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5400" b="1" dirty="0">
                <a:latin typeface="Bajareczka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Wykorzystano zdjęcia </a:t>
            </a:r>
            <a:r>
              <a:rPr lang="pl-PL" sz="5400" b="1" dirty="0" smtClean="0">
                <a:latin typeface="Bajareczka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           z serwisów </a:t>
            </a:r>
            <a:r>
              <a:rPr lang="pl-PL" sz="5400" b="1" dirty="0">
                <a:latin typeface="Bajareczka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internetowych i cytaty Ojca Świętego </a:t>
            </a:r>
            <a:r>
              <a:rPr lang="pl-PL" sz="5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pl-PL" sz="5400" b="1" dirty="0">
                <a:latin typeface="Bajareczka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Jana Pawła II. </a:t>
            </a:r>
            <a:endParaRPr lang="pl-PL" sz="5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5400" b="1" dirty="0">
                <a:latin typeface="Bajareczka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sz="5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5400" b="1" dirty="0" smtClean="0">
                <a:latin typeface="Bajareczka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               </a:t>
            </a:r>
            <a:r>
              <a:rPr lang="pl-PL" sz="2800" b="1" dirty="0" smtClean="0">
                <a:latin typeface="Bajareczka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Opracowała</a:t>
            </a:r>
            <a:r>
              <a:rPr lang="pl-PL" sz="2800" b="1" dirty="0">
                <a:latin typeface="Bajareczka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: D.K</a:t>
            </a:r>
            <a:r>
              <a:rPr lang="pl-PL" sz="5400" b="1" dirty="0">
                <a:latin typeface="Bajareczka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pl-PL" sz="5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5614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498764" y="653143"/>
            <a:ext cx="1142406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pl-PL" sz="7200" b="1" dirty="0">
                <a:latin typeface="Bajareczka" pitchFamily="2" charset="-18"/>
                <a:ea typeface="Times New Roman" panose="02020603050405020304" pitchFamily="18" charset="0"/>
              </a:rPr>
              <a:t>Bogatym nie jest ten, kto posiada, ale ten,</a:t>
            </a:r>
            <a:endParaRPr lang="pl-PL" sz="7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pl-PL" sz="7200" b="1" dirty="0">
                <a:latin typeface="Bajareczka" pitchFamily="2" charset="-18"/>
                <a:ea typeface="Times New Roman" panose="02020603050405020304" pitchFamily="18" charset="0"/>
              </a:rPr>
              <a:t>kto „rozdaje”,</a:t>
            </a:r>
            <a:endParaRPr lang="pl-PL" sz="7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pl-PL" sz="7200" b="1" dirty="0">
                <a:latin typeface="Bajareczka" pitchFamily="2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kto zdolny jest dawać</a:t>
            </a:r>
            <a:endParaRPr lang="pl-PL" sz="7200" dirty="0"/>
          </a:p>
        </p:txBody>
      </p:sp>
      <p:pic>
        <p:nvPicPr>
          <p:cNvPr id="4" name="Dźwięk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549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620"/>
    </mc:Choice>
    <mc:Fallback xmlns="">
      <p:transition spd="slow" advTm="106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Obraz 1" descr="Znalezione obrazy dla zapytania jan paweł ii zdjęcia na wesoł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2"/>
            <a:ext cx="10457398" cy="6740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Dźwięk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264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268"/>
    </mc:Choice>
    <mc:Fallback xmlns="">
      <p:transition spd="slow" advTm="122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973777" y="332510"/>
            <a:ext cx="1083029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pl-PL" sz="9600" b="1" dirty="0">
                <a:latin typeface="Bajareczka" pitchFamily="2" charset="-18"/>
                <a:ea typeface="Times New Roman" panose="02020603050405020304" pitchFamily="18" charset="0"/>
              </a:rPr>
              <a:t>Człowieka </a:t>
            </a:r>
            <a:endParaRPr lang="pl-PL" sz="9600" b="1" dirty="0" smtClean="0">
              <a:latin typeface="Bajareczka" pitchFamily="2" charset="-18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pl-PL" sz="9600" b="1" dirty="0" smtClean="0">
                <a:latin typeface="Bajareczka" pitchFamily="2" charset="-18"/>
                <a:ea typeface="Times New Roman" panose="02020603050405020304" pitchFamily="18" charset="0"/>
              </a:rPr>
              <a:t>trzeba </a:t>
            </a:r>
            <a:r>
              <a:rPr lang="pl-PL" sz="9600" b="1" dirty="0">
                <a:latin typeface="Bajareczka" pitchFamily="2" charset="-18"/>
                <a:ea typeface="Times New Roman" panose="02020603050405020304" pitchFamily="18" charset="0"/>
              </a:rPr>
              <a:t>mierzyć </a:t>
            </a:r>
            <a:endParaRPr lang="pl-PL" sz="9600" b="1" dirty="0" smtClean="0">
              <a:latin typeface="Bajareczka" pitchFamily="2" charset="-18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pl-PL" sz="9600" b="1" dirty="0" smtClean="0">
                <a:latin typeface="Bajareczka" pitchFamily="2" charset="-18"/>
                <a:ea typeface="Times New Roman" panose="02020603050405020304" pitchFamily="18" charset="0"/>
              </a:rPr>
              <a:t>miarą </a:t>
            </a:r>
          </a:p>
          <a:p>
            <a:pPr algn="ctr">
              <a:spcAft>
                <a:spcPts val="0"/>
              </a:spcAft>
            </a:pPr>
            <a:r>
              <a:rPr lang="pl-PL" sz="9600" b="1" dirty="0" smtClean="0">
                <a:latin typeface="Bajareczka" pitchFamily="2" charset="-18"/>
                <a:ea typeface="Times New Roman" panose="02020603050405020304" pitchFamily="18" charset="0"/>
              </a:rPr>
              <a:t>serca </a:t>
            </a:r>
            <a:r>
              <a:rPr lang="pl-PL" sz="9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pl-PL" sz="9600" b="1" dirty="0">
                <a:latin typeface="Bajareczka" pitchFamily="2" charset="-18"/>
                <a:ea typeface="Times New Roman" panose="02020603050405020304" pitchFamily="18" charset="0"/>
              </a:rPr>
              <a:t> sercem.</a:t>
            </a:r>
            <a:endParaRPr lang="pl-PL" sz="9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Dźwięk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643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923"/>
    </mc:Choice>
    <mc:Fallback xmlns="">
      <p:transition spd="slow" advTm="139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Obraz 2" descr="Znalezione obrazy dla zapytania jan paweł ii zdjęcia na wesoł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" y="4763"/>
            <a:ext cx="9839881" cy="676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Dźwięk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78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293"/>
    </mc:Choice>
    <mc:Fallback xmlns="">
      <p:transition spd="slow" advTm="102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83126" y="285008"/>
            <a:ext cx="1008215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pl-PL" sz="9600" b="1" dirty="0">
                <a:latin typeface="Bajareczka" pitchFamily="2" charset="-18"/>
                <a:ea typeface="Times New Roman" panose="02020603050405020304" pitchFamily="18" charset="0"/>
              </a:rPr>
              <a:t>Ojczyzna jest naszą matką ziemską.</a:t>
            </a:r>
            <a:endParaRPr lang="pl-PL" sz="9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Dźwięk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798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490"/>
    </mc:Choice>
    <mc:Fallback xmlns="">
      <p:transition spd="slow" advTm="104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Obraz 1" descr="Znalezione obrazy dla zapytania jan paweł ii zdjęcia na wesoł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" y="4763"/>
            <a:ext cx="10469274" cy="6491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Dźwięk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062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132"/>
    </mc:Choice>
    <mc:Fallback xmlns="">
      <p:transition spd="slow" advTm="101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0" y="285008"/>
            <a:ext cx="9144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pl-PL" sz="5400" b="1" dirty="0">
                <a:latin typeface="Bajareczka" pitchFamily="2" charset="-18"/>
                <a:ea typeface="Times New Roman" panose="02020603050405020304" pitchFamily="18" charset="0"/>
              </a:rPr>
              <a:t>Drogie Dzieci, dzisiaj jesteście małym płomykiem, ale dzięki łasce Bożej możecie się stać płonącą pochodnią, niosącą światło Ewangelii i ciepło waszej wzajemnej miłości i przyjaźni wszystkim rodakom.</a:t>
            </a:r>
            <a:endParaRPr lang="pl-PL" sz="5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pl-PL" sz="5400" b="1" dirty="0">
                <a:latin typeface="Bajareczka" pitchFamily="2" charset="-18"/>
                <a:ea typeface="Times New Roman" panose="02020603050405020304" pitchFamily="18" charset="0"/>
              </a:rPr>
              <a:t> </a:t>
            </a:r>
            <a:endParaRPr lang="pl-PL" sz="5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Dźwięk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612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467"/>
    </mc:Choice>
    <mc:Fallback xmlns="">
      <p:transition spd="slow" advTm="114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"/>
</p:tagLst>
</file>

<file path=ppt/theme/theme1.xml><?xml version="1.0" encoding="utf-8"?>
<a:theme xmlns:a="http://schemas.openxmlformats.org/drawingml/2006/main" name="Faseta">
  <a:themeElements>
    <a:clrScheme name="Fas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115</TotalTime>
  <Words>192</Words>
  <Application>Microsoft Office PowerPoint</Application>
  <PresentationFormat>Panoramiczny</PresentationFormat>
  <Paragraphs>28</Paragraphs>
  <Slides>22</Slides>
  <Notes>0</Notes>
  <HiddenSlides>0</HiddenSlides>
  <MMClips>20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22</vt:i4>
      </vt:variant>
    </vt:vector>
  </HeadingPairs>
  <TitlesOfParts>
    <vt:vector size="29" baseType="lpstr">
      <vt:lpstr>Arial</vt:lpstr>
      <vt:lpstr>Bajareczka</vt:lpstr>
      <vt:lpstr>Calibri</vt:lpstr>
      <vt:lpstr>Times New Roman</vt:lpstr>
      <vt:lpstr>Trebuchet MS</vt:lpstr>
      <vt:lpstr>Wingdings 3</vt:lpstr>
      <vt:lpstr>Faseta</vt:lpstr>
      <vt:lpstr>DROGI PRZYJACIELU, PATRONIE NASZ MIEJ                  W SWOJEJ OPIECE CAŁĄ SPOŁECZNOŚĆ SZKOLNĄ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DROGI PRZYJACIELU, PATRONIE NASZ MIEJ W SWOJEJ OPIECE CAŁĄ SPOŁECZNOŚĆ SZKOLNĄ</dc:title>
  <dc:creator>Danuta Kozieł</dc:creator>
  <cp:keywords>D.K.</cp:keywords>
  <cp:lastModifiedBy>Danuta Kozieł</cp:lastModifiedBy>
  <cp:revision>34</cp:revision>
  <dcterms:created xsi:type="dcterms:W3CDTF">2017-12-01T20:22:40Z</dcterms:created>
  <dcterms:modified xsi:type="dcterms:W3CDTF">2017-12-06T16:31:38Z</dcterms:modified>
  <cp:contentStatus/>
</cp:coreProperties>
</file>