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79" r:id="rId14"/>
    <p:sldId id="280" r:id="rId15"/>
    <p:sldId id="266" r:id="rId16"/>
    <p:sldId id="27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83" r:id="rId25"/>
    <p:sldId id="275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8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65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4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71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26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98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75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2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85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21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4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7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6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91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3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49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1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5991EE-D34A-4B37-AF7A-01ACB1EA0F40}" type="datetimeFigureOut">
              <a:rPr lang="pl-PL" smtClean="0"/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5884-AF1F-4D0A-B4C8-E43DD1036E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84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281" y="148281"/>
            <a:ext cx="11726562" cy="463378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Garamond" panose="02020404030301010803" pitchFamily="18" charset="0"/>
              </a:rPr>
              <a:t>DZIECIŃSTWO I MŁODOŚĆ KAROLA </a:t>
            </a:r>
            <a:r>
              <a:rPr lang="pl-PL" sz="6600" b="1" dirty="0">
                <a:latin typeface="Garamond" panose="02020404030301010803" pitchFamily="18" charset="0"/>
              </a:rPr>
              <a:t>WOJTYŁY</a:t>
            </a:r>
            <a:br>
              <a:rPr lang="pl-PL" sz="6600" b="1" dirty="0">
                <a:latin typeface="Garamond" panose="02020404030301010803" pitchFamily="18" charset="0"/>
              </a:rPr>
            </a:br>
            <a:endParaRPr lang="pl-PL" sz="6600" b="1" dirty="0">
              <a:latin typeface="Garamond" panose="020204040303010108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0667999" y="5257800"/>
            <a:ext cx="186047" cy="5047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60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25">
        <p14:reveal/>
      </p:transition>
    </mc:Choice>
    <mc:Fallback xmlns="">
      <p:transition spd="slow" advTm="6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127" y="201881"/>
            <a:ext cx="112103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4800" b="1" i="0" dirty="0" smtClean="0">
                <a:effectLst/>
                <a:latin typeface="Garamond" panose="02020404030301010803" pitchFamily="18" charset="0"/>
              </a:rPr>
              <a:t>W dzieciństwie - nazywany zdrobnieniem swojego imienia (Lolek) dał się poznać jako osoba utalentowana i wysportowana, która lubiła grać w piłkę nożną oraz jeździć na nartach. Uwielbiał także wycieczki krajoznawcze i spacery po okolicy Wadowic, w których bardzo często towarzyszył Mu ojciec.</a:t>
            </a:r>
            <a:endParaRPr lang="pl-PL" sz="4800" b="1" i="1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44">
        <p14:reveal/>
      </p:transition>
    </mc:Choice>
    <mc:Fallback xmlns="">
      <p:transition spd="slow" advTm="15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1" descr="Znalezione obrazy dla zapytania dzieciństwo jana pawła ii zdję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697378" cy="66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5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261">
        <p14:reveal/>
      </p:transition>
    </mc:Choice>
    <mc:Fallback xmlns="">
      <p:transition spd="slow" advTm="7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 descr="File:Emilia Wojtyła z Edmun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507946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569527" y="950026"/>
            <a:ext cx="62939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latin typeface="Garamond" panose="02020404030301010803" pitchFamily="18" charset="0"/>
              </a:rPr>
              <a:t>13 kwietnia 1929 – umiera jego ukochana matka</a:t>
            </a:r>
          </a:p>
          <a:p>
            <a:endParaRPr lang="pl-PL" sz="5400" b="1" dirty="0">
              <a:latin typeface="Garamond" panose="02020404030301010803" pitchFamily="18" charset="0"/>
            </a:endParaRPr>
          </a:p>
          <a:p>
            <a:r>
              <a:rPr lang="pl-PL" sz="5400" b="1" dirty="0" smtClean="0">
                <a:latin typeface="Garamond" panose="02020404030301010803" pitchFamily="18" charset="0"/>
              </a:rPr>
              <a:t>(Tu z synem Edmundem)</a:t>
            </a:r>
            <a:endParaRPr lang="pl-PL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420">
        <p14:reveal/>
      </p:transition>
    </mc:Choice>
    <mc:Fallback xmlns="">
      <p:transition spd="slow" advTm="8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32">
        <p14:reveal/>
      </p:transition>
    </mc:Choice>
    <mc:Fallback xmlns="">
      <p:transition spd="slow" advTm="7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7505" y="308758"/>
            <a:ext cx="109965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atin typeface="Garamond" panose="02020404030301010803" pitchFamily="18" charset="0"/>
              </a:rPr>
              <a:t>25 maja 1929 roku, już po stracie matki,  Karol Wojtyła przystąpił do  pierwszej Komunii Świętej.                W tym dniu otrzymał także szkaplerz - symbol przymierza z Najświętszą Marią Panną.</a:t>
            </a:r>
            <a:endParaRPr lang="pl-PL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65">
        <p14:reveal/>
      </p:transition>
    </mc:Choice>
    <mc:Fallback xmlns="">
      <p:transition spd="slow" advTm="76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7506" y="166255"/>
            <a:ext cx="5735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atin typeface="Garamond" panose="02020404030301010803" pitchFamily="18" charset="0"/>
              </a:rPr>
              <a:t>W  1932r.  w wieku 26 lat umiera także Edmund (brat Karola)</a:t>
            </a:r>
            <a:endParaRPr lang="pl-PL" sz="4400" b="1" dirty="0">
              <a:latin typeface="Garamond" panose="02020404030301010803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7506" y="119022"/>
            <a:ext cx="5735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latin typeface="Garamond" panose="02020404030301010803" pitchFamily="18" charset="0"/>
              </a:rPr>
              <a:t>W  1932r.  w wieku 26 lat umiera także Edmund (brat Karola)</a:t>
            </a:r>
            <a:endParaRPr lang="pl-PL" sz="4400" b="1" dirty="0">
              <a:latin typeface="Garamond" panose="02020404030301010803" pitchFamily="18" charset="0"/>
            </a:endParaRPr>
          </a:p>
        </p:txBody>
      </p:sp>
      <p:pic>
        <p:nvPicPr>
          <p:cNvPr id="4099" name="Obraz 1" descr="Znalezio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4" y="718870"/>
            <a:ext cx="2707573" cy="41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250">
        <p14:reveal/>
      </p:transition>
    </mc:Choice>
    <mc:Fallback xmlns="">
      <p:transition spd="slow" advTm="7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379" y="190005"/>
            <a:ext cx="113528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228600" algn="l"/>
              </a:tabLst>
            </a:pPr>
            <a:endParaRPr lang="pl-PL" sz="6000" b="1" dirty="0" smtClean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228600" algn="l"/>
              </a:tabLst>
            </a:pPr>
            <a:r>
              <a:rPr lang="pl-PL" sz="60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Lolek często odwiedzał chorego na szkarlatynę brata zabawiając go i innych chorych ,, teatrem jednego aktora”.</a:t>
            </a:r>
            <a:endParaRPr lang="pl-PL" sz="60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76">
        <p14:reveal/>
      </p:transition>
    </mc:Choice>
    <mc:Fallback xmlns="">
      <p:transition spd="slow" advTm="9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503" y="0"/>
            <a:ext cx="118634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Garamond" panose="02020404030301010803" pitchFamily="18" charset="0"/>
              </a:rPr>
              <a:t>O</a:t>
            </a:r>
            <a:r>
              <a:rPr lang="pl-PL" sz="3600" b="1" dirty="0" smtClean="0">
                <a:latin typeface="Garamond" panose="02020404030301010803" pitchFamily="18" charset="0"/>
              </a:rPr>
              <a:t>d września 1930 - po zdaniu egzaminów wstępnych, Karol Wojtyła uczył się w 8-letnim Państwowym Gimnazjum Męskim im. Marcina </a:t>
            </a:r>
            <a:r>
              <a:rPr lang="pl-PL" sz="3600" b="1" dirty="0" err="1" smtClean="0">
                <a:latin typeface="Garamond" panose="02020404030301010803" pitchFamily="18" charset="0"/>
              </a:rPr>
              <a:t>Wadowity</a:t>
            </a:r>
            <a:r>
              <a:rPr lang="pl-PL" sz="3600" b="1" dirty="0" smtClean="0">
                <a:latin typeface="Garamond" panose="02020404030301010803" pitchFamily="18" charset="0"/>
              </a:rPr>
              <a:t> w Wadowicach. Był utalentowanym uczniem, którego wyróżniała ogromna pobożność. W pierwszej klasie za namową ks. Kazimierza </a:t>
            </a:r>
            <a:r>
              <a:rPr lang="pl-PL" sz="3600" b="1" dirty="0" err="1" smtClean="0">
                <a:latin typeface="Garamond" panose="02020404030301010803" pitchFamily="18" charset="0"/>
              </a:rPr>
              <a:t>Figlewicza</a:t>
            </a:r>
            <a:r>
              <a:rPr lang="pl-PL" sz="3600" b="1" dirty="0" smtClean="0">
                <a:latin typeface="Garamond" panose="02020404030301010803" pitchFamily="18" charset="0"/>
              </a:rPr>
              <a:t> przystąpił do kółka ministranckiego, zostając jego prezesem. Ks. </a:t>
            </a:r>
            <a:r>
              <a:rPr lang="pl-PL" sz="3600" b="1" dirty="0" err="1" smtClean="0">
                <a:latin typeface="Garamond" panose="02020404030301010803" pitchFamily="18" charset="0"/>
              </a:rPr>
              <a:t>Figlewicz</a:t>
            </a:r>
            <a:r>
              <a:rPr lang="pl-PL" sz="3600" b="1" dirty="0" smtClean="0">
                <a:latin typeface="Garamond" panose="02020404030301010803" pitchFamily="18" charset="0"/>
              </a:rPr>
              <a:t> uznawany jest za osobę która miała znaczny wpływ na rozwój duchowy młodego Lolka. Okres nauki w gimnazjum to także czas działalności Karola w Kółku Teatralnym stworzonym przez polonistów                            z wadowickich gimnazjów: żeńskiego im. Michaliny Mościckiej oraz męskiego im. Marcina </a:t>
            </a:r>
            <a:r>
              <a:rPr lang="pl-PL" sz="3600" b="1" dirty="0" err="1" smtClean="0">
                <a:latin typeface="Garamond" panose="02020404030301010803" pitchFamily="18" charset="0"/>
              </a:rPr>
              <a:t>Wadowity</a:t>
            </a:r>
            <a:r>
              <a:rPr lang="pl-PL" sz="3600" b="1" dirty="0" smtClean="0">
                <a:latin typeface="Garamond" panose="02020404030301010803" pitchFamily="18" charset="0"/>
              </a:rPr>
              <a:t>..</a:t>
            </a:r>
            <a:endParaRPr lang="pl-PL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115">
        <p14:reveal/>
      </p:transition>
    </mc:Choice>
    <mc:Fallback xmlns="">
      <p:transition spd="slow" advTm="26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424543"/>
            <a:ext cx="4750130" cy="61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778">
        <p14:reveal/>
      </p:transition>
    </mc:Choice>
    <mc:Fallback xmlns="">
      <p:transition spd="slow" advTm="87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1881" y="249382"/>
            <a:ext cx="89421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latin typeface="Garamond" panose="02020404030301010803" pitchFamily="18" charset="0"/>
              </a:rPr>
              <a:t>14 maja 1938 roku Karol Wojtyła przystąpił do egzaminu dojrzałości typu klasycznego.    Ze wszystkich zdawanych przedmiotów - religii, języka polskiego, języka łacińskiego oraz języka greckiego otrzymał najwyższe noty.</a:t>
            </a:r>
            <a:endParaRPr lang="pl-PL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960">
        <p14:reveal/>
      </p:transition>
    </mc:Choice>
    <mc:Fallback xmlns="">
      <p:transition spd="slow" advTm="12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1257" y="285008"/>
            <a:ext cx="115190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pl-PL" sz="72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Rodzina Wojtyłów wywodzi się ze wsi Czaniec koło Kęt. Akta parafialne sięgają połowy </a:t>
            </a:r>
            <a:r>
              <a:rPr lang="pl-PL" sz="7200" b="1" dirty="0" err="1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XVIIIw</a:t>
            </a:r>
            <a:r>
              <a:rPr lang="pl-PL" sz="72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pl-PL" sz="7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l-PL" sz="72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pl-PL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73">
        <p14:reveal/>
      </p:transition>
    </mc:Choice>
    <mc:Fallback xmlns="">
      <p:transition spd="slow" advTm="8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5422" y="236010"/>
            <a:ext cx="113923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b="1" dirty="0" smtClean="0">
                <a:latin typeface="Garamond" panose="02020404030301010803" pitchFamily="18" charset="0"/>
              </a:rPr>
              <a:t>W sierpniu 1938 roku Karol Wojtyła wraz z ojcem przeprowadził się do Krakowa, aby kontynuować naukę na Wydziale Polonistycznym Uniwersytetu Jagiellońskiego</a:t>
            </a:r>
            <a:endParaRPr lang="pl-PL" sz="6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985">
        <p14:reveal/>
      </p:transition>
    </mc:Choice>
    <mc:Fallback xmlns="">
      <p:transition spd="slow" advTm="11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379" y="225631"/>
            <a:ext cx="8989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Garamond" panose="02020404030301010803" pitchFamily="18" charset="0"/>
              </a:rPr>
              <a:t>Wojtyłowie zamieszkali w suterenie domu przy ulicy Tynieckiej 10.</a:t>
            </a:r>
            <a:endParaRPr lang="pl-PL" b="1" dirty="0">
              <a:latin typeface="Garamond" panose="02020404030301010803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6"/>
    </mc:Choice>
    <mc:Fallback xmlns="">
      <p:transition spd="slow" advTm="602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379" y="249382"/>
            <a:ext cx="89896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Ze względu na bujną, nie dającą się okiełznać fryzurę Karola Wojtyły,  brać studencka ułożyła na cześć kolegi dwuwiersz:</a:t>
            </a:r>
          </a:p>
          <a:p>
            <a:pPr algn="ctr"/>
            <a:r>
              <a:rPr lang="pl-PL" sz="4000" b="1" i="1" dirty="0" smtClean="0">
                <a:latin typeface="Garamond" panose="02020404030301010803" pitchFamily="18" charset="0"/>
              </a:rPr>
              <a:t>Młodym rybom brak podniebień,</a:t>
            </a:r>
            <a:br>
              <a:rPr lang="pl-PL" sz="4000" b="1" i="1" dirty="0" smtClean="0">
                <a:latin typeface="Garamond" panose="02020404030301010803" pitchFamily="18" charset="0"/>
              </a:rPr>
            </a:br>
            <a:r>
              <a:rPr lang="pl-PL" sz="4000" b="1" i="1" dirty="0" smtClean="0">
                <a:latin typeface="Garamond" panose="02020404030301010803" pitchFamily="18" charset="0"/>
              </a:rPr>
              <a:t>Czy Wojtyła ma już grzebień?</a:t>
            </a:r>
            <a:endParaRPr lang="pl-PL" sz="4000" b="1" dirty="0" smtClean="0">
              <a:latin typeface="Garamond" panose="02020404030301010803" pitchFamily="18" charset="0"/>
            </a:endParaRPr>
          </a:p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Aby podkreślić wielkość jego umysłu koledzy napisali:</a:t>
            </a:r>
          </a:p>
          <a:p>
            <a:pPr algn="ctr"/>
            <a:r>
              <a:rPr lang="pl-PL" sz="4000" b="1" i="1" dirty="0" smtClean="0">
                <a:latin typeface="Garamond" panose="02020404030301010803" pitchFamily="18" charset="0"/>
              </a:rPr>
              <a:t>Poznajcie Lolka Wojtyłę,</a:t>
            </a:r>
            <a:br>
              <a:rPr lang="pl-PL" sz="4000" b="1" i="1" dirty="0" smtClean="0">
                <a:latin typeface="Garamond" panose="02020404030301010803" pitchFamily="18" charset="0"/>
              </a:rPr>
            </a:br>
            <a:r>
              <a:rPr lang="pl-PL" sz="4000" b="1" i="1" dirty="0" smtClean="0">
                <a:latin typeface="Garamond" panose="02020404030301010803" pitchFamily="18" charset="0"/>
              </a:rPr>
              <a:t>Wnet poruszy z ziemi bryłę.</a:t>
            </a:r>
            <a:endParaRPr lang="pl-PL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517">
        <p14:reveal/>
      </p:transition>
    </mc:Choice>
    <mc:Fallback xmlns="">
      <p:transition spd="slow" advTm="15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9">
        <p14:reveal/>
      </p:transition>
    </mc:Choice>
    <mc:Fallback xmlns="">
      <p:transition spd="slow" advTm="65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9382" y="261257"/>
            <a:ext cx="8121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6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Karol Wojtyła w sztuce ,,Kawaler księżycowy”</a:t>
            </a:r>
            <a:endParaRPr lang="pl-PL" sz="9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2"/>
    </mc:Choice>
    <mc:Fallback xmlns="">
      <p:transition spd="slow" advTm="55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5631" y="213756"/>
            <a:ext cx="115190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Garamond" panose="02020404030301010803" pitchFamily="18" charset="0"/>
              </a:rPr>
              <a:t>Wielkimi krokami zbliżała się wojna, w całej Europie było już bardzo niespokojnie. Młodzież kończyła specjalne kursy przysposobienia wojskowego. W lecie 1937 roku Karol Wojtyła przebywał na letnim obozie wojskowym dla młodzieży. Odbył także państwową służbę przy budowie drogi w Zubrzycy Górnej. W czasie studiów odebrał ekwipunek na kolejne szkolenie, a w lipcu 1939 roku przebywał na Społecznym Obozie Legii Akademickiej w </a:t>
            </a:r>
            <a:r>
              <a:rPr lang="pl-PL" sz="4000" b="1" dirty="0" err="1" smtClean="0">
                <a:latin typeface="Garamond" panose="02020404030301010803" pitchFamily="18" charset="0"/>
              </a:rPr>
              <a:t>Ożomli</a:t>
            </a:r>
            <a:r>
              <a:rPr lang="pl-PL" sz="4000" b="1" dirty="0" smtClean="0">
                <a:latin typeface="Garamond" panose="02020404030301010803" pitchFamily="18" charset="0"/>
              </a:rPr>
              <a:t> k. Sądowej Wiszni.</a:t>
            </a:r>
            <a:endParaRPr lang="pl-PL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198">
        <p14:reveal/>
      </p:transition>
    </mc:Choice>
    <mc:Fallback xmlns="">
      <p:transition spd="slow" advTm="15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85008"/>
            <a:ext cx="7493329" cy="62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305">
        <p14:reveal/>
      </p:transition>
    </mc:Choice>
    <mc:Fallback xmlns="">
      <p:transition spd="slow" advTm="7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3132" y="486888"/>
            <a:ext cx="8419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l-PL" sz="96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Młodość minęła  bezpowrotnie.</a:t>
            </a:r>
            <a:endParaRPr lang="pl-PL" sz="9600" b="1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729">
        <p14:reveal/>
      </p:transition>
    </mc:Choice>
    <mc:Fallback xmlns="">
      <p:transition spd="slow" advTm="67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53839" y="59851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ea typeface="Times New Roman" panose="02020603050405020304" pitchFamily="18" charset="0"/>
              </a:rPr>
              <a:t>Z ,,Kalendarium życia Karola </a:t>
            </a:r>
            <a:r>
              <a:rPr lang="pl-PL" b="1" dirty="0" smtClean="0">
                <a:ea typeface="Times New Roman" panose="02020603050405020304" pitchFamily="18" charset="0"/>
              </a:rPr>
              <a:t>Wojtyły</a:t>
            </a:r>
            <a:r>
              <a:rPr lang="pl-PL" b="1" dirty="0">
                <a:ea typeface="Times New Roman" panose="02020603050405020304" pitchFamily="18" charset="0"/>
              </a:rPr>
              <a:t>” w </a:t>
            </a:r>
            <a:r>
              <a:rPr lang="pl-PL" b="1" dirty="0" smtClean="0">
                <a:ea typeface="Times New Roman" panose="02020603050405020304" pitchFamily="18" charset="0"/>
              </a:rPr>
              <a:t>opracowaniu </a:t>
            </a:r>
            <a:r>
              <a:rPr lang="pl-PL" b="1" dirty="0">
                <a:ea typeface="Times New Roman" panose="02020603050405020304" pitchFamily="18" charset="0"/>
              </a:rPr>
              <a:t>ks. Adama Bonieckiego</a:t>
            </a:r>
            <a:endParaRPr lang="pl-PL" sz="9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ea typeface="Times New Roman" panose="02020603050405020304" pitchFamily="18" charset="0"/>
              </a:rPr>
              <a:t>                                             skorzystała D. K.                    </a:t>
            </a:r>
            <a:endParaRPr lang="pl-PL" sz="9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"/>
    </mc:Choice>
    <mc:Fallback xmlns="">
      <p:transition spd="slow" advTm="47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1257" y="201881"/>
            <a:ext cx="116021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228600" algn="l"/>
              </a:tabLst>
            </a:pPr>
            <a:r>
              <a:rPr lang="pl-PL" sz="66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Karol Józef Wojtyła urodził się 18 maja 1920 r.                              w Wadowicach, Rynek 2, </a:t>
            </a:r>
            <a:endParaRPr lang="pl-PL" sz="6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66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 domu należącym do Chaima </a:t>
            </a:r>
            <a:r>
              <a:rPr lang="pl-PL" sz="6600" b="1" dirty="0" err="1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Bałamutha</a:t>
            </a:r>
            <a:r>
              <a:rPr lang="pl-PL" sz="66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pl-PL" sz="6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pl-PL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pl-PL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705">
        <p14:reveal/>
      </p:transition>
    </mc:Choice>
    <mc:Fallback xmlns="">
      <p:transition spd="slow" advTm="77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Kamienica w której urodził się i mieszkał Karol Wojtyła - Jan Paweł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0647403" cy="664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00">
        <p14:reveal/>
      </p:transition>
    </mc:Choice>
    <mc:Fallback xmlns="">
      <p:transition spd="slow" advTm="9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274413"/>
            <a:ext cx="9868395" cy="62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437">
        <p14:reveal/>
      </p:transition>
    </mc:Choice>
    <mc:Fallback xmlns="">
      <p:transition spd="slow" advTm="74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53" y="273132"/>
            <a:ext cx="10343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b="1" dirty="0" smtClean="0">
                <a:latin typeface="Garamond" panose="02020404030301010803" pitchFamily="18" charset="0"/>
              </a:rPr>
              <a:t>Karol to drugi syn </a:t>
            </a:r>
          </a:p>
          <a:p>
            <a:pPr algn="ctr"/>
            <a:r>
              <a:rPr lang="pl-PL" sz="8800" b="1" dirty="0" smtClean="0">
                <a:latin typeface="Garamond" panose="02020404030301010803" pitchFamily="18" charset="0"/>
              </a:rPr>
              <a:t>Karola Wojtyły                    i Emilii                               z Kaczorowskich.</a:t>
            </a:r>
            <a:endParaRPr lang="pl-PL" sz="8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738">
        <p14:reveal/>
      </p:transition>
    </mc:Choice>
    <mc:Fallback xmlns="">
      <p:transition spd="slow" advTm="7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65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46">
        <p14:reveal/>
      </p:transition>
    </mc:Choice>
    <mc:Fallback xmlns="">
      <p:transition spd="slow" advTm="78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924" y="185351"/>
            <a:ext cx="115164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latin typeface="Garamond" panose="02020404030301010803" pitchFamily="18" charset="0"/>
              </a:rPr>
              <a:t>Karol Wojtyła ochrzczony został dnia 20 czerwca 1920 roku. Rodzina Wojtyłów żyła skromnie. Jedynym źródłem utrzymania była pensja ojca - wojskowego urzędnika w Powiatowej Komendzie Uzupełnień w stopniu porucznika. Matka pracowała dorywczo jako szwaczka.</a:t>
            </a:r>
            <a:endParaRPr lang="pl-PL" sz="5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094">
        <p14:reveal/>
      </p:transition>
    </mc:Choice>
    <mc:Fallback xmlns="">
      <p:transition spd="slow" advTm="14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 descr="Znalezione obrazy dla zapytania dzieciństwo jana pawła ii zdję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8" y="3175"/>
            <a:ext cx="5063095" cy="71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az 2" descr="Znalezione obrazy dla zapytania dzieciństwo jana pawła ii zdję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5091339" cy="65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672">
        <p14:reveal/>
      </p:transition>
    </mc:Choice>
    <mc:Fallback xmlns="">
      <p:transition spd="slow" advTm="86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491</Words>
  <Application>Microsoft Office PowerPoint</Application>
  <PresentationFormat>Panoramiczny</PresentationFormat>
  <Paragraphs>31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Century Gothic</vt:lpstr>
      <vt:lpstr>Garamond</vt:lpstr>
      <vt:lpstr>Times New Roman</vt:lpstr>
      <vt:lpstr>Wingdings</vt:lpstr>
      <vt:lpstr>Wingdings 3</vt:lpstr>
      <vt:lpstr>Jon</vt:lpstr>
      <vt:lpstr>DZIECIŃSTWO I MŁODOŚĆ KAROLA WOJTYŁY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Danuta Kozieł</dc:creator>
  <cp:lastModifiedBy>Danuta Kozieł</cp:lastModifiedBy>
  <cp:revision>17</cp:revision>
  <dcterms:created xsi:type="dcterms:W3CDTF">2017-12-04T15:41:17Z</dcterms:created>
  <dcterms:modified xsi:type="dcterms:W3CDTF">2017-12-06T16:32:17Z</dcterms:modified>
  <cp:contentStatus/>
</cp:coreProperties>
</file>